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94660"/>
  </p:normalViewPr>
  <p:slideViewPr>
    <p:cSldViewPr snapToGrid="0">
      <p:cViewPr>
        <p:scale>
          <a:sx n="75" d="100"/>
          <a:sy n="75" d="100"/>
        </p:scale>
        <p:origin x="1836" y="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hdphoto1.wdp>
</file>

<file path=ppt/media/hdphoto2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447B24-E900-4561-22CE-E759750B4F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3DADCC-1BEA-B806-930B-2874E8651E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129FC6-95AF-1186-B6E8-DDE05D37D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4669B-54F2-E1AA-3D02-ADE7F8FC6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33B709-3CAC-C0CD-0685-EBF31C467A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627052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06E868-85D9-6342-6B71-7EF90F6900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1BEAAA-DA0E-5D9F-7C23-85C48604D6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69BB4E-F560-AADC-AB72-7592608FED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7AD055-5854-B596-15B0-D4FB79202C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13F684-4281-9B17-DC98-8A56C6F5C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5204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BAD2139-E150-D3E6-C668-4C87EFD108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9E3B4F-EF66-9503-8827-6FD339473A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742112-F551-A864-1B84-D8818AE7C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4FECE-1D07-3068-D4B4-CA3D70E34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7266589-5CB5-D3E1-C68E-84BFAF2AE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909260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F36AB0-776C-868C-BD95-09540AD495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0009C1-556F-E0A7-C1E7-7E682B4D3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3DC624-558C-C65F-B515-FD58DE3B08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36D5A-2526-94E2-E842-ACE6FDB38D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C877A-14B3-9DF1-1513-ACF90FED5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329333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FF13F7-8C05-6918-44D9-6A2851A314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F082AB-F3A1-B042-6659-A85115302C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270D7B-2B1F-54C5-D83A-20C2AA18FE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49E85B-E83F-6D58-13BD-DCF6D4B6A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97043-AB13-9AA8-23F4-36F843FA9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2735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0E3F3-E05A-AF92-C336-C5AA0FEE5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9E55B2-1EBA-53A0-FFB4-2A347F43A9B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CE4D5F-A5A2-3740-6929-E6FBC781E1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7258B77-120E-5E1D-655E-0FB7FC3429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3BD00B-8FE2-FB31-1DB1-F30B64412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0E0BC2-479D-0C34-06EE-AF17A3EF41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234023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3AA1C-B028-F85A-0CFB-75DDFF94C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14C3B-56E5-7824-63FB-8063F6D377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AB5D25-8C6D-FCF9-3966-C77A7E066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A35E3F-CE58-676B-812A-4212671C8B5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62779DE-58B7-7212-114B-851B8EFBD3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7D1674C-B2F5-6139-15A5-DD441B818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F84D51D-6D1B-80E1-23E5-9B1664711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87D740-928F-72E6-538D-5BDCF1DAD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629230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D204E-906A-76E1-7B7F-8DBE6B36D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11796E6-BEAD-3B12-916B-AE89F1905A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DC63C0-5347-C0BE-C9E4-C61630D47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C255E-FFE4-C9D3-AD8E-48A7A9E78D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073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429A95-C11C-294F-CBD0-1655DE3479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BDD88F-952A-DE0A-F850-414ADF074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C947AE2-453D-5055-8A85-47B9DA19F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7207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C0EE00-CA21-BC2C-33C3-B7B1B6697A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CD1929-48B6-F034-8F31-2A7F9EB7E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1F2CB9-96C9-4B6E-161F-DDF8B769C5F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2D8259-53FA-4098-0DE0-A6CC46DCD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ACFC56-B88A-DC60-41FC-E3B991815A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9B3560C-1B67-4A8D-9BD4-DC4872FD7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022964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CEC9DD-6C93-539A-C27B-92548144F2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F58B4ED-A3AF-8781-1461-489D6271F8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CD6D56-52A4-9D1E-9585-3009B86D6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FFC475-B267-8519-1DA8-9D627ED103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5623A3-6D41-BD3E-4E28-95DDBC39CE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263AFB-8C6D-07CD-F91B-34B67D17C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466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4F68091-40A5-6E1E-4934-046F2BAF53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0B37F2-DBF3-F0F1-7196-9C0739551E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45BF12-8B78-B01B-9AA3-18A662E314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A4148D3-5031-4767-99D9-2FD8BABD68E5}" type="datetimeFigureOut">
              <a:rPr lang="en-GB" smtClean="0"/>
              <a:t>30/08/2025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3F24F-E20A-8E32-DA87-AA254E351E5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F01965-FFCB-60F1-6D53-4F7465B2C6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0712058-D0F8-4E68-9D46-66A56F49A19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26532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microsoft.com/office/2007/relationships/hdphoto" Target="../media/hdphoto2.wdp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75D9FF49-521D-7DE0-BC8D-ADFFD658C50E}"/>
              </a:ext>
            </a:extLst>
          </p:cNvPr>
          <p:cNvGrpSpPr/>
          <p:nvPr/>
        </p:nvGrpSpPr>
        <p:grpSpPr>
          <a:xfrm>
            <a:off x="2689753" y="923009"/>
            <a:ext cx="5704467" cy="5011981"/>
            <a:chOff x="2689753" y="923009"/>
            <a:chExt cx="5704467" cy="5011981"/>
          </a:xfrm>
        </p:grpSpPr>
        <p:grpSp>
          <p:nvGrpSpPr>
            <p:cNvPr id="79" name="Group 78">
              <a:extLst>
                <a:ext uri="{FF2B5EF4-FFF2-40B4-BE49-F238E27FC236}">
                  <a16:creationId xmlns:a16="http://schemas.microsoft.com/office/drawing/2014/main" id="{746529B1-93B0-4B30-2A89-49DAB6E4D7FC}"/>
                </a:ext>
              </a:extLst>
            </p:cNvPr>
            <p:cNvGrpSpPr/>
            <p:nvPr/>
          </p:nvGrpSpPr>
          <p:grpSpPr>
            <a:xfrm>
              <a:off x="3797779" y="923009"/>
              <a:ext cx="4596441" cy="5011981"/>
              <a:chOff x="3671258" y="962025"/>
              <a:chExt cx="4596441" cy="5011981"/>
            </a:xfrm>
          </p:grpSpPr>
          <p:cxnSp>
            <p:nvCxnSpPr>
              <p:cNvPr id="31" name="Straight Connector 30">
                <a:extLst>
                  <a:ext uri="{FF2B5EF4-FFF2-40B4-BE49-F238E27FC236}">
                    <a16:creationId xmlns:a16="http://schemas.microsoft.com/office/drawing/2014/main" id="{B45657BB-F770-E73E-E03F-C7E6EA16720F}"/>
                  </a:ext>
                </a:extLst>
              </p:cNvPr>
              <p:cNvCxnSpPr>
                <a:cxnSpLocks/>
                <a:stCxn id="6" idx="2"/>
                <a:endCxn id="4" idx="0"/>
              </p:cNvCxnSpPr>
              <p:nvPr/>
            </p:nvCxnSpPr>
            <p:spPr>
              <a:xfrm>
                <a:off x="5924548" y="1660115"/>
                <a:ext cx="1" cy="226142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>
                <a:extLst>
                  <a:ext uri="{FF2B5EF4-FFF2-40B4-BE49-F238E27FC236}">
                    <a16:creationId xmlns:a16="http://schemas.microsoft.com/office/drawing/2014/main" id="{6D7B1D5D-FDC7-ED0B-3CF9-629F8FF57780}"/>
                  </a:ext>
                </a:extLst>
              </p:cNvPr>
              <p:cNvCxnSpPr>
                <a:cxnSpLocks/>
                <a:endCxn id="5" idx="0"/>
              </p:cNvCxnSpPr>
              <p:nvPr/>
            </p:nvCxnSpPr>
            <p:spPr>
              <a:xfrm>
                <a:off x="5924547" y="1660115"/>
                <a:ext cx="1098758" cy="78166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>
                <a:extLst>
                  <a:ext uri="{FF2B5EF4-FFF2-40B4-BE49-F238E27FC236}">
                    <a16:creationId xmlns:a16="http://schemas.microsoft.com/office/drawing/2014/main" id="{2BEA42E8-F593-0808-0497-C6C56AC510B5}"/>
                  </a:ext>
                </a:extLst>
              </p:cNvPr>
              <p:cNvCxnSpPr>
                <a:cxnSpLocks/>
                <a:stCxn id="4" idx="0"/>
                <a:endCxn id="5" idx="2"/>
              </p:cNvCxnSpPr>
              <p:nvPr/>
            </p:nvCxnSpPr>
            <p:spPr>
              <a:xfrm flipV="1">
                <a:off x="5924549" y="3139870"/>
                <a:ext cx="1098756" cy="781665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61C451E4-24CC-7354-3295-46C44E423E79}"/>
                  </a:ext>
                </a:extLst>
              </p:cNvPr>
              <p:cNvSpPr/>
              <p:nvPr/>
            </p:nvSpPr>
            <p:spPr>
              <a:xfrm>
                <a:off x="5192044" y="962025"/>
                <a:ext cx="1465007" cy="69809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b="1" dirty="0"/>
                  <a:t>AstroPhoto</a:t>
                </a: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EB82F9ED-6719-6B53-88EF-8C5E152EC446}"/>
                  </a:ext>
                </a:extLst>
              </p:cNvPr>
              <p:cNvSpPr/>
              <p:nvPr/>
            </p:nvSpPr>
            <p:spPr>
              <a:xfrm>
                <a:off x="6290801" y="2441780"/>
                <a:ext cx="1465007" cy="69809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b="1" dirty="0"/>
                  <a:t>CoupledFrames</a:t>
                </a:r>
              </a:p>
            </p:txBody>
          </p:sp>
          <p:sp>
            <p:nvSpPr>
              <p:cNvPr id="37" name="Right Triangle 36">
                <a:extLst>
                  <a:ext uri="{FF2B5EF4-FFF2-40B4-BE49-F238E27FC236}">
                    <a16:creationId xmlns:a16="http://schemas.microsoft.com/office/drawing/2014/main" id="{2EF36DAE-A3F2-10AC-53E1-4E237189785B}"/>
                  </a:ext>
                </a:extLst>
              </p:cNvPr>
              <p:cNvSpPr/>
              <p:nvPr/>
            </p:nvSpPr>
            <p:spPr>
              <a:xfrm rot="8121711">
                <a:off x="5864916" y="2734176"/>
                <a:ext cx="119262" cy="1219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8" name="Right Triangle 37">
                <a:extLst>
                  <a:ext uri="{FF2B5EF4-FFF2-40B4-BE49-F238E27FC236}">
                    <a16:creationId xmlns:a16="http://schemas.microsoft.com/office/drawing/2014/main" id="{7D64A71E-F484-B348-CBE1-4E12AD271E49}"/>
                  </a:ext>
                </a:extLst>
              </p:cNvPr>
              <p:cNvSpPr/>
              <p:nvPr/>
            </p:nvSpPr>
            <p:spPr>
              <a:xfrm rot="4906512">
                <a:off x="6510065" y="2057223"/>
                <a:ext cx="119262" cy="1219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sp>
            <p:nvSpPr>
              <p:cNvPr id="39" name="Right Triangle 38">
                <a:extLst>
                  <a:ext uri="{FF2B5EF4-FFF2-40B4-BE49-F238E27FC236}">
                    <a16:creationId xmlns:a16="http://schemas.microsoft.com/office/drawing/2014/main" id="{34AB7A6F-0206-755F-7885-308273DD7D25}"/>
                  </a:ext>
                </a:extLst>
              </p:cNvPr>
              <p:cNvSpPr/>
              <p:nvPr/>
            </p:nvSpPr>
            <p:spPr>
              <a:xfrm rot="11146873">
                <a:off x="6534099" y="3383752"/>
                <a:ext cx="119262" cy="121900"/>
              </a:xfrm>
              <a:prstGeom prst="rtTriangl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001E20A9-23C4-E9BD-0486-5573DAA6AC74}"/>
                  </a:ext>
                </a:extLst>
              </p:cNvPr>
              <p:cNvGrpSpPr/>
              <p:nvPr/>
            </p:nvGrpSpPr>
            <p:grpSpPr>
              <a:xfrm>
                <a:off x="3671258" y="4575140"/>
                <a:ext cx="2241326" cy="1398866"/>
                <a:chOff x="3842708" y="4786595"/>
                <a:chExt cx="2241326" cy="1398866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E0FFEB67-B55B-7907-5034-DD453DA3B693}"/>
                    </a:ext>
                  </a:extLst>
                </p:cNvPr>
                <p:cNvGrpSpPr/>
                <p:nvPr/>
              </p:nvGrpSpPr>
              <p:grpSpPr>
                <a:xfrm rot="1996420">
                  <a:off x="5322153" y="4822439"/>
                  <a:ext cx="720046" cy="1073536"/>
                  <a:chOff x="4043543" y="3110930"/>
                  <a:chExt cx="720046" cy="1073536"/>
                </a:xfrm>
              </p:grpSpPr>
              <p:cxnSp>
                <p:nvCxnSpPr>
                  <p:cNvPr id="40" name="Straight Connector 39">
                    <a:extLst>
                      <a:ext uri="{FF2B5EF4-FFF2-40B4-BE49-F238E27FC236}">
                        <a16:creationId xmlns:a16="http://schemas.microsoft.com/office/drawing/2014/main" id="{1FBAAA32-1401-B7A5-F8B0-B98D2AD1A31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9603580" flipH="1">
                    <a:off x="4043543" y="3110930"/>
                    <a:ext cx="720046" cy="107353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" name="Right Triangle 40">
                    <a:extLst>
                      <a:ext uri="{FF2B5EF4-FFF2-40B4-BE49-F238E27FC236}">
                        <a16:creationId xmlns:a16="http://schemas.microsoft.com/office/drawing/2014/main" id="{290E0E42-2E33-2A89-F83F-A79BC2686ED9}"/>
                      </a:ext>
                    </a:extLst>
                  </p:cNvPr>
                  <p:cNvSpPr/>
                  <p:nvPr/>
                </p:nvSpPr>
                <p:spPr>
                  <a:xfrm rot="8121711">
                    <a:off x="4350441" y="3372351"/>
                    <a:ext cx="119262" cy="121900"/>
                  </a:xfrm>
                  <a:prstGeom prst="rtTriangl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646259C3-4236-C4DD-B5C8-9E7E2936D042}"/>
                    </a:ext>
                  </a:extLst>
                </p:cNvPr>
                <p:cNvGrpSpPr/>
                <p:nvPr/>
              </p:nvGrpSpPr>
              <p:grpSpPr>
                <a:xfrm rot="4165336">
                  <a:off x="4955034" y="4273929"/>
                  <a:ext cx="616333" cy="1641666"/>
                  <a:chOff x="4101908" y="2498547"/>
                  <a:chExt cx="616333" cy="1641666"/>
                </a:xfrm>
              </p:grpSpPr>
              <p:cxnSp>
                <p:nvCxnSpPr>
                  <p:cNvPr id="47" name="Straight Connector 46">
                    <a:extLst>
                      <a:ext uri="{FF2B5EF4-FFF2-40B4-BE49-F238E27FC236}">
                        <a16:creationId xmlns:a16="http://schemas.microsoft.com/office/drawing/2014/main" id="{DCF63AC5-A404-9A5F-E817-EDFBB44A772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7434664" flipH="1">
                    <a:off x="3589242" y="3011213"/>
                    <a:ext cx="1641666" cy="61633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" name="Right Triangle 47">
                    <a:extLst>
                      <a:ext uri="{FF2B5EF4-FFF2-40B4-BE49-F238E27FC236}">
                        <a16:creationId xmlns:a16="http://schemas.microsoft.com/office/drawing/2014/main" id="{4E815C83-C4EA-2451-FC57-791897197006}"/>
                      </a:ext>
                    </a:extLst>
                  </p:cNvPr>
                  <p:cNvSpPr/>
                  <p:nvPr/>
                </p:nvSpPr>
                <p:spPr>
                  <a:xfrm rot="8121711">
                    <a:off x="4355525" y="3282488"/>
                    <a:ext cx="119262" cy="121900"/>
                  </a:xfrm>
                  <a:prstGeom prst="rtTriangl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071B6B4D-C9DF-02BB-4608-66B601084A6C}"/>
                    </a:ext>
                  </a:extLst>
                </p:cNvPr>
                <p:cNvSpPr/>
                <p:nvPr/>
              </p:nvSpPr>
              <p:spPr>
                <a:xfrm>
                  <a:off x="3842708" y="5383603"/>
                  <a:ext cx="1081717" cy="293297"/>
                </a:xfrm>
                <a:prstGeom prst="rect">
                  <a:avLst/>
                </a:prstGeom>
                <a:solidFill>
                  <a:schemeClr val="tx2">
                    <a:lumMod val="50000"/>
                    <a:lumOff val="50000"/>
                  </a:schemeClr>
                </a:solidFill>
                <a:ln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050" b="1" dirty="0"/>
                    <a:t>FrameReader</a:t>
                  </a:r>
                </a:p>
              </p:txBody>
            </p:sp>
            <p:sp>
              <p:nvSpPr>
                <p:cNvPr id="59" name="Rectangle 58">
                  <a:extLst>
                    <a:ext uri="{FF2B5EF4-FFF2-40B4-BE49-F238E27FC236}">
                      <a16:creationId xmlns:a16="http://schemas.microsoft.com/office/drawing/2014/main" id="{4EABFDF5-7D7A-DFC4-FFD5-7440AF5945BF}"/>
                    </a:ext>
                  </a:extLst>
                </p:cNvPr>
                <p:cNvSpPr/>
                <p:nvPr/>
              </p:nvSpPr>
              <p:spPr>
                <a:xfrm>
                  <a:off x="4781294" y="5892164"/>
                  <a:ext cx="1081717" cy="293297"/>
                </a:xfrm>
                <a:prstGeom prst="rect">
                  <a:avLst/>
                </a:prstGeom>
                <a:solidFill>
                  <a:schemeClr val="tx2">
                    <a:lumMod val="50000"/>
                    <a:lumOff val="50000"/>
                  </a:schemeClr>
                </a:solidFill>
                <a:ln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050" b="1" dirty="0"/>
                    <a:t>StarFilter</a:t>
                  </a:r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4B8D9192-9CEF-E0D0-1B66-B87486F48A84}"/>
                  </a:ext>
                </a:extLst>
              </p:cNvPr>
              <p:cNvGrpSpPr/>
              <p:nvPr/>
            </p:nvGrpSpPr>
            <p:grpSpPr>
              <a:xfrm flipH="1">
                <a:off x="5873707" y="4575140"/>
                <a:ext cx="2393992" cy="1398866"/>
                <a:chOff x="3690042" y="4786595"/>
                <a:chExt cx="2393992" cy="1398866"/>
              </a:xfrm>
            </p:grpSpPr>
            <p:grpSp>
              <p:nvGrpSpPr>
                <p:cNvPr id="71" name="Group 70">
                  <a:extLst>
                    <a:ext uri="{FF2B5EF4-FFF2-40B4-BE49-F238E27FC236}">
                      <a16:creationId xmlns:a16="http://schemas.microsoft.com/office/drawing/2014/main" id="{513EF873-5CDA-4EA3-572B-69A34214E7D8}"/>
                    </a:ext>
                  </a:extLst>
                </p:cNvPr>
                <p:cNvGrpSpPr/>
                <p:nvPr/>
              </p:nvGrpSpPr>
              <p:grpSpPr>
                <a:xfrm rot="1996420">
                  <a:off x="5322153" y="4822439"/>
                  <a:ext cx="720046" cy="1073536"/>
                  <a:chOff x="4043543" y="3110930"/>
                  <a:chExt cx="720046" cy="1073536"/>
                </a:xfrm>
              </p:grpSpPr>
              <p:cxnSp>
                <p:nvCxnSpPr>
                  <p:cNvPr id="77" name="Straight Connector 76">
                    <a:extLst>
                      <a:ext uri="{FF2B5EF4-FFF2-40B4-BE49-F238E27FC236}">
                        <a16:creationId xmlns:a16="http://schemas.microsoft.com/office/drawing/2014/main" id="{BDF06D80-C7FF-69C6-6F0B-6AE1EFBF14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9603580" flipH="1">
                    <a:off x="4043543" y="3110930"/>
                    <a:ext cx="720046" cy="1073536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8" name="Right Triangle 77">
                    <a:extLst>
                      <a:ext uri="{FF2B5EF4-FFF2-40B4-BE49-F238E27FC236}">
                        <a16:creationId xmlns:a16="http://schemas.microsoft.com/office/drawing/2014/main" id="{E4C19307-32EC-27E2-5009-059365A4F736}"/>
                      </a:ext>
                    </a:extLst>
                  </p:cNvPr>
                  <p:cNvSpPr/>
                  <p:nvPr/>
                </p:nvSpPr>
                <p:spPr>
                  <a:xfrm rot="8121711">
                    <a:off x="4350441" y="3372351"/>
                    <a:ext cx="119262" cy="121900"/>
                  </a:xfrm>
                  <a:prstGeom prst="rtTriangl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grpSp>
              <p:nvGrpSpPr>
                <p:cNvPr id="72" name="Group 71">
                  <a:extLst>
                    <a:ext uri="{FF2B5EF4-FFF2-40B4-BE49-F238E27FC236}">
                      <a16:creationId xmlns:a16="http://schemas.microsoft.com/office/drawing/2014/main" id="{E3F101B9-7C39-2293-7E89-6DF12401489D}"/>
                    </a:ext>
                  </a:extLst>
                </p:cNvPr>
                <p:cNvGrpSpPr/>
                <p:nvPr/>
              </p:nvGrpSpPr>
              <p:grpSpPr>
                <a:xfrm rot="4165336">
                  <a:off x="4955034" y="4273929"/>
                  <a:ext cx="616333" cy="1641666"/>
                  <a:chOff x="4101908" y="2498547"/>
                  <a:chExt cx="616333" cy="1641666"/>
                </a:xfrm>
              </p:grpSpPr>
              <p:cxnSp>
                <p:nvCxnSpPr>
                  <p:cNvPr id="75" name="Straight Connector 74">
                    <a:extLst>
                      <a:ext uri="{FF2B5EF4-FFF2-40B4-BE49-F238E27FC236}">
                        <a16:creationId xmlns:a16="http://schemas.microsoft.com/office/drawing/2014/main" id="{FD08C8E4-8EEF-430C-69BB-4698A641587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rot="17434664" flipH="1">
                    <a:off x="3589242" y="3011213"/>
                    <a:ext cx="1641666" cy="616333"/>
                  </a:xfrm>
                  <a:prstGeom prst="line">
                    <a:avLst/>
                  </a:prstGeom>
                  <a:ln w="3810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6" name="Right Triangle 75">
                    <a:extLst>
                      <a:ext uri="{FF2B5EF4-FFF2-40B4-BE49-F238E27FC236}">
                        <a16:creationId xmlns:a16="http://schemas.microsoft.com/office/drawing/2014/main" id="{44680499-4C7A-1233-AF68-51A845567D86}"/>
                      </a:ext>
                    </a:extLst>
                  </p:cNvPr>
                  <p:cNvSpPr/>
                  <p:nvPr/>
                </p:nvSpPr>
                <p:spPr>
                  <a:xfrm rot="8121711">
                    <a:off x="4355525" y="3282488"/>
                    <a:ext cx="119262" cy="121900"/>
                  </a:xfrm>
                  <a:prstGeom prst="rtTriangl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 dirty="0"/>
                  </a:p>
                </p:txBody>
              </p:sp>
            </p:grpSp>
            <p:sp>
              <p:nvSpPr>
                <p:cNvPr id="73" name="Rectangle 72">
                  <a:extLst>
                    <a:ext uri="{FF2B5EF4-FFF2-40B4-BE49-F238E27FC236}">
                      <a16:creationId xmlns:a16="http://schemas.microsoft.com/office/drawing/2014/main" id="{09DEA39A-E690-2C9F-2289-109A2A6276A0}"/>
                    </a:ext>
                  </a:extLst>
                </p:cNvPr>
                <p:cNvSpPr/>
                <p:nvPr/>
              </p:nvSpPr>
              <p:spPr>
                <a:xfrm>
                  <a:off x="3690042" y="5383603"/>
                  <a:ext cx="1465006" cy="293297"/>
                </a:xfrm>
                <a:prstGeom prst="rect">
                  <a:avLst/>
                </a:prstGeom>
                <a:solidFill>
                  <a:schemeClr val="tx2">
                    <a:lumMod val="50000"/>
                    <a:lumOff val="50000"/>
                  </a:schemeClr>
                </a:solidFill>
                <a:ln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050" b="1" dirty="0"/>
                    <a:t>StarAlignmentVector</a:t>
                  </a:r>
                </a:p>
              </p:txBody>
            </p:sp>
            <p:sp>
              <p:nvSpPr>
                <p:cNvPr id="74" name="Rectangle 73">
                  <a:extLst>
                    <a:ext uri="{FF2B5EF4-FFF2-40B4-BE49-F238E27FC236}">
                      <a16:creationId xmlns:a16="http://schemas.microsoft.com/office/drawing/2014/main" id="{CDA7FC4E-2C18-B00E-28D5-60CC20B392A1}"/>
                    </a:ext>
                  </a:extLst>
                </p:cNvPr>
                <p:cNvSpPr/>
                <p:nvPr/>
              </p:nvSpPr>
              <p:spPr>
                <a:xfrm>
                  <a:off x="4781294" y="5892164"/>
                  <a:ext cx="1081717" cy="293297"/>
                </a:xfrm>
                <a:prstGeom prst="rect">
                  <a:avLst/>
                </a:prstGeom>
                <a:solidFill>
                  <a:schemeClr val="tx2">
                    <a:lumMod val="50000"/>
                    <a:lumOff val="50000"/>
                  </a:schemeClr>
                </a:solidFill>
                <a:ln>
                  <a:solidFill>
                    <a:schemeClr val="tx2">
                      <a:lumMod val="50000"/>
                      <a:lumOff val="50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1050" b="1" dirty="0"/>
                    <a:t>Starfield</a:t>
                  </a:r>
                </a:p>
              </p:txBody>
            </p:sp>
          </p:grpSp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id="{134CE4B9-1251-16BE-0E7D-C518021FFDF6}"/>
                  </a:ext>
                </a:extLst>
              </p:cNvPr>
              <p:cNvSpPr/>
              <p:nvPr/>
            </p:nvSpPr>
            <p:spPr>
              <a:xfrm>
                <a:off x="5192045" y="3921535"/>
                <a:ext cx="1465007" cy="69809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b="1" dirty="0"/>
                  <a:t>LightFrame</a:t>
                </a:r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7BD4F494-78E9-1D80-5179-BD12FB6543E6}"/>
                </a:ext>
              </a:extLst>
            </p:cNvPr>
            <p:cNvGrpSpPr/>
            <p:nvPr/>
          </p:nvGrpSpPr>
          <p:grpSpPr>
            <a:xfrm>
              <a:off x="2689753" y="1798901"/>
              <a:ext cx="1939871" cy="1045947"/>
              <a:chOff x="2042507" y="1100948"/>
              <a:chExt cx="1939871" cy="1045947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B1FF3AF9-3E23-A728-B48E-E9ABBFDE20E6}"/>
                  </a:ext>
                </a:extLst>
              </p:cNvPr>
              <p:cNvSpPr/>
              <p:nvPr/>
            </p:nvSpPr>
            <p:spPr>
              <a:xfrm>
                <a:off x="2099657" y="1386213"/>
                <a:ext cx="180000" cy="180000"/>
              </a:xfrm>
              <a:prstGeom prst="rect">
                <a:avLst/>
              </a:prstGeom>
              <a:solidFill>
                <a:schemeClr val="accent3">
                  <a:lumMod val="60000"/>
                  <a:lumOff val="40000"/>
                </a:schemeClr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200" b="1" dirty="0"/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474A915B-D437-704C-2562-DBE1C2176683}"/>
                  </a:ext>
                </a:extLst>
              </p:cNvPr>
              <p:cNvSpPr/>
              <p:nvPr/>
            </p:nvSpPr>
            <p:spPr>
              <a:xfrm>
                <a:off x="2279658" y="1386213"/>
                <a:ext cx="774802" cy="18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dirty="0">
                    <a:solidFill>
                      <a:schemeClr val="tx1"/>
                    </a:solidFill>
                  </a:rPr>
                  <a:t>Classes</a:t>
                </a:r>
              </a:p>
            </p:txBody>
          </p:sp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166C4EA7-ECFC-A8B1-7407-A978378E2099}"/>
                  </a:ext>
                </a:extLst>
              </p:cNvPr>
              <p:cNvSpPr/>
              <p:nvPr/>
            </p:nvSpPr>
            <p:spPr>
              <a:xfrm>
                <a:off x="2099657" y="1679010"/>
                <a:ext cx="180000" cy="180000"/>
              </a:xfrm>
              <a:prstGeom prst="rect">
                <a:avLst/>
              </a:prstGeom>
              <a:solidFill>
                <a:schemeClr val="tx2">
                  <a:lumMod val="50000"/>
                  <a:lumOff val="50000"/>
                </a:schemeClr>
              </a:solidFill>
              <a:ln>
                <a:solidFill>
                  <a:schemeClr val="tx2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1200" b="1" dirty="0"/>
              </a:p>
            </p:txBody>
          </p:sp>
          <p:sp>
            <p:nvSpPr>
              <p:cNvPr id="8" name="Rectangle 7">
                <a:extLst>
                  <a:ext uri="{FF2B5EF4-FFF2-40B4-BE49-F238E27FC236}">
                    <a16:creationId xmlns:a16="http://schemas.microsoft.com/office/drawing/2014/main" id="{1BC78EA4-47F5-5A5B-640F-55DF5A30F06E}"/>
                  </a:ext>
                </a:extLst>
              </p:cNvPr>
              <p:cNvSpPr/>
              <p:nvPr/>
            </p:nvSpPr>
            <p:spPr>
              <a:xfrm>
                <a:off x="2279657" y="1679010"/>
                <a:ext cx="1026445" cy="18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dirty="0">
                    <a:solidFill>
                      <a:schemeClr val="tx1"/>
                    </a:solidFill>
                  </a:rPr>
                  <a:t>Subclasses</a:t>
                </a:r>
              </a:p>
            </p:txBody>
          </p: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8C05353C-341F-72EB-8D8E-F8F7EF0E14D1}"/>
                  </a:ext>
                </a:extLst>
              </p:cNvPr>
              <p:cNvGrpSpPr/>
              <p:nvPr/>
            </p:nvGrpSpPr>
            <p:grpSpPr>
              <a:xfrm rot="5400000">
                <a:off x="2121761" y="1930654"/>
                <a:ext cx="119262" cy="277770"/>
                <a:chOff x="3238712" y="2819834"/>
                <a:chExt cx="119262" cy="277770"/>
              </a:xfrm>
            </p:grpSpPr>
            <p:cxnSp>
              <p:nvCxnSpPr>
                <p:cNvPr id="13" name="Straight Connector 12">
                  <a:extLst>
                    <a:ext uri="{FF2B5EF4-FFF2-40B4-BE49-F238E27FC236}">
                      <a16:creationId xmlns:a16="http://schemas.microsoft.com/office/drawing/2014/main" id="{56E1301A-E876-ED2E-F8A0-33264E39C9F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H="1">
                  <a:off x="3159460" y="2958719"/>
                  <a:ext cx="277770" cy="0"/>
                </a:xfrm>
                <a:prstGeom prst="line">
                  <a:avLst/>
                </a:prstGeom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" name="Right Triangle 13">
                  <a:extLst>
                    <a:ext uri="{FF2B5EF4-FFF2-40B4-BE49-F238E27FC236}">
                      <a16:creationId xmlns:a16="http://schemas.microsoft.com/office/drawing/2014/main" id="{3E293901-60F4-0F8F-682A-12E31DA77F31}"/>
                    </a:ext>
                  </a:extLst>
                </p:cNvPr>
                <p:cNvSpPr/>
                <p:nvPr/>
              </p:nvSpPr>
              <p:spPr>
                <a:xfrm rot="8121711">
                  <a:off x="3238712" y="2937129"/>
                  <a:ext cx="119262" cy="121900"/>
                </a:xfrm>
                <a:prstGeom prst="rtTriangl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dirty="0"/>
                </a:p>
              </p:txBody>
            </p:sp>
          </p:grp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56BBF577-3938-2E24-2529-2D89D16CF481}"/>
                  </a:ext>
                </a:extLst>
              </p:cNvPr>
              <p:cNvSpPr/>
              <p:nvPr/>
            </p:nvSpPr>
            <p:spPr>
              <a:xfrm>
                <a:off x="2279657" y="1966895"/>
                <a:ext cx="1702721" cy="18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lang="en-GB" sz="1200" b="1" dirty="0">
                    <a:solidFill>
                      <a:schemeClr val="tx1"/>
                    </a:solidFill>
                  </a:rPr>
                  <a:t>Flow of information</a:t>
                </a: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13065015-E37F-C992-DEB4-DE7FAF896913}"/>
                  </a:ext>
                </a:extLst>
              </p:cNvPr>
              <p:cNvSpPr/>
              <p:nvPr/>
            </p:nvSpPr>
            <p:spPr>
              <a:xfrm>
                <a:off x="2142032" y="1100948"/>
                <a:ext cx="736056" cy="18000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1200" b="1" u="sng" dirty="0">
                    <a:solidFill>
                      <a:schemeClr val="tx1"/>
                    </a:solidFill>
                  </a:rPr>
                  <a:t>Key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347269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B39C25-2F72-34C1-9383-520C2766C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5FEEB089-E93F-A295-94E9-BEFBFFDB0E7A}"/>
              </a:ext>
            </a:extLst>
          </p:cNvPr>
          <p:cNvGrpSpPr/>
          <p:nvPr/>
        </p:nvGrpSpPr>
        <p:grpSpPr>
          <a:xfrm>
            <a:off x="1839375" y="1300685"/>
            <a:ext cx="8513249" cy="4256630"/>
            <a:chOff x="1483934" y="1168810"/>
            <a:chExt cx="8513249" cy="4256630"/>
          </a:xfrm>
        </p:grpSpPr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18B88D0-70F6-9F56-FAFF-4CDF0DE8DBA5}"/>
                </a:ext>
              </a:extLst>
            </p:cNvPr>
            <p:cNvGrpSpPr/>
            <p:nvPr/>
          </p:nvGrpSpPr>
          <p:grpSpPr>
            <a:xfrm>
              <a:off x="1483934" y="1168810"/>
              <a:ext cx="8513249" cy="4256630"/>
              <a:chOff x="5240595" y="1435510"/>
              <a:chExt cx="4719480" cy="2359743"/>
            </a:xfrm>
          </p:grpSpPr>
          <p:pic>
            <p:nvPicPr>
              <p:cNvPr id="21" name="Picture 20" descr="A close-up of a white surface&#10;&#10;AI-generated content may be incorrect.">
                <a:extLst>
                  <a:ext uri="{FF2B5EF4-FFF2-40B4-BE49-F238E27FC236}">
                    <a16:creationId xmlns:a16="http://schemas.microsoft.com/office/drawing/2014/main" id="{C72F3B73-0D93-6424-A781-782F9DEEFF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>
                <a:extLst>
                  <a:ext uri="{BEBA8EAE-BF5A-486C-A8C5-ECC9F3942E4B}">
                    <a14:imgProps xmlns:a14="http://schemas.microsoft.com/office/drawing/2010/main">
                      <a14:imgLayer r:embed="rId3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315" t="20932" r="17140" b="44659"/>
              <a:stretch>
                <a:fillRect/>
              </a:stretch>
            </p:blipFill>
            <p:spPr>
              <a:xfrm>
                <a:off x="5240595" y="1435510"/>
                <a:ext cx="2359740" cy="2359743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  <p:pic>
            <p:nvPicPr>
              <p:cNvPr id="23" name="Picture 22" descr="A white sky with many stars&#10;&#10;AI-generated content may be incorrect.">
                <a:extLst>
                  <a:ext uri="{FF2B5EF4-FFF2-40B4-BE49-F238E27FC236}">
                    <a16:creationId xmlns:a16="http://schemas.microsoft.com/office/drawing/2014/main" id="{72FE027E-2440-5C5D-F1A0-B6000F5345A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BEBA8EAE-BF5A-486C-A8C5-ECC9F3942E4B}">
                    <a14:imgProps xmlns:a14="http://schemas.microsoft.com/office/drawing/2010/main">
                      <a14:imgLayer r:embed="rId5">
                        <a14:imgEffect>
                          <a14:sharpenSoften amount="25000"/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31314" t="20931" r="17141" b="44660"/>
              <a:stretch>
                <a:fillRect/>
              </a:stretch>
            </p:blipFill>
            <p:spPr>
              <a:xfrm>
                <a:off x="7600335" y="1435510"/>
                <a:ext cx="2359740" cy="2359742"/>
              </a:xfrm>
              <a:prstGeom prst="rect">
                <a:avLst/>
              </a:prstGeom>
              <a:ln w="28575">
                <a:solidFill>
                  <a:schemeClr val="tx1"/>
                </a:solidFill>
              </a:ln>
            </p:spPr>
          </p:pic>
        </p:grp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8A1C1AEE-83E1-1F7E-A241-B813DE664187}"/>
                </a:ext>
              </a:extLst>
            </p:cNvPr>
            <p:cNvSpPr txBox="1"/>
            <p:nvPr/>
          </p:nvSpPr>
          <p:spPr>
            <a:xfrm>
              <a:off x="1722120" y="1341120"/>
              <a:ext cx="118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Before 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0D4C5618-B4D6-E7EC-72FB-24AB5B52083B}"/>
                </a:ext>
              </a:extLst>
            </p:cNvPr>
            <p:cNvSpPr txBox="1"/>
            <p:nvPr/>
          </p:nvSpPr>
          <p:spPr>
            <a:xfrm>
              <a:off x="5966698" y="1341120"/>
              <a:ext cx="118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After 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27595408-B07D-3A12-30CC-5E771EF67942}"/>
                </a:ext>
              </a:extLst>
            </p:cNvPr>
            <p:cNvSpPr txBox="1"/>
            <p:nvPr/>
          </p:nvSpPr>
          <p:spPr>
            <a:xfrm>
              <a:off x="1722120" y="1648897"/>
              <a:ext cx="222504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b="1" dirty="0"/>
                <a:t>1 frame (the reference frame)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09683DB-6753-824D-A14A-957F1A993BFA}"/>
                </a:ext>
              </a:extLst>
            </p:cNvPr>
            <p:cNvSpPr txBox="1"/>
            <p:nvPr/>
          </p:nvSpPr>
          <p:spPr>
            <a:xfrm>
              <a:off x="5966698" y="1648897"/>
              <a:ext cx="222504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b="1" dirty="0"/>
                <a:t>20 frames stacked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44493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A38C01-B1D5-EC0D-E79C-278403A2F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D254CFE1-40CE-00CD-6228-25982F8213DA}"/>
              </a:ext>
            </a:extLst>
          </p:cNvPr>
          <p:cNvGrpSpPr/>
          <p:nvPr/>
        </p:nvGrpSpPr>
        <p:grpSpPr>
          <a:xfrm>
            <a:off x="1839375" y="1300685"/>
            <a:ext cx="4256625" cy="4256630"/>
            <a:chOff x="1839375" y="1300685"/>
            <a:chExt cx="4256625" cy="4256630"/>
          </a:xfrm>
        </p:grpSpPr>
        <p:pic>
          <p:nvPicPr>
            <p:cNvPr id="21" name="Picture 20" descr="A close-up of a white surface&#10;&#10;AI-generated content may be incorrect.">
              <a:extLst>
                <a:ext uri="{FF2B5EF4-FFF2-40B4-BE49-F238E27FC236}">
                  <a16:creationId xmlns:a16="http://schemas.microsoft.com/office/drawing/2014/main" id="{9DB00222-BD2A-DEB7-C7D3-6C92D4192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15" t="20932" r="17140" b="44659"/>
            <a:stretch>
              <a:fillRect/>
            </a:stretch>
          </p:blipFill>
          <p:spPr>
            <a:xfrm>
              <a:off x="1839375" y="1300685"/>
              <a:ext cx="4256625" cy="4256630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110E9862-BC8D-684F-DBCC-6CB5372B9C8D}"/>
                </a:ext>
              </a:extLst>
            </p:cNvPr>
            <p:cNvSpPr txBox="1"/>
            <p:nvPr/>
          </p:nvSpPr>
          <p:spPr>
            <a:xfrm>
              <a:off x="2077561" y="1472995"/>
              <a:ext cx="118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Before </a:t>
              </a:r>
            </a:p>
          </p:txBody>
        </p:sp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B9269481-2463-44C0-9A96-CCDAD2D2119E}"/>
                </a:ext>
              </a:extLst>
            </p:cNvPr>
            <p:cNvSpPr txBox="1"/>
            <p:nvPr/>
          </p:nvSpPr>
          <p:spPr>
            <a:xfrm>
              <a:off x="2077561" y="1780772"/>
              <a:ext cx="222504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b="1" dirty="0"/>
                <a:t>1 frame (the reference frame)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D0962B04-352D-F329-F47F-C535E8FD52CE}"/>
              </a:ext>
            </a:extLst>
          </p:cNvPr>
          <p:cNvGrpSpPr/>
          <p:nvPr/>
        </p:nvGrpSpPr>
        <p:grpSpPr>
          <a:xfrm>
            <a:off x="6096000" y="1300685"/>
            <a:ext cx="4256625" cy="4256628"/>
            <a:chOff x="6096000" y="1300685"/>
            <a:chExt cx="4256625" cy="4256628"/>
          </a:xfrm>
        </p:grpSpPr>
        <p:pic>
          <p:nvPicPr>
            <p:cNvPr id="23" name="Picture 22" descr="A white sky with many stars&#10;&#10;AI-generated content may be incorrect.">
              <a:extLst>
                <a:ext uri="{FF2B5EF4-FFF2-40B4-BE49-F238E27FC236}">
                  <a16:creationId xmlns:a16="http://schemas.microsoft.com/office/drawing/2014/main" id="{DA6CD847-7B75-6E4E-E31D-9E5DD2407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1314" t="20931" r="17141" b="44660"/>
            <a:stretch>
              <a:fillRect/>
            </a:stretch>
          </p:blipFill>
          <p:spPr>
            <a:xfrm>
              <a:off x="6096000" y="1300685"/>
              <a:ext cx="4256625" cy="4256628"/>
            </a:xfrm>
            <a:prstGeom prst="rect">
              <a:avLst/>
            </a:prstGeom>
            <a:ln w="28575">
              <a:noFill/>
            </a:ln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C4BA1FAF-1265-88B9-2D9F-B69C29D97A2E}"/>
                </a:ext>
              </a:extLst>
            </p:cNvPr>
            <p:cNvSpPr txBox="1"/>
            <p:nvPr/>
          </p:nvSpPr>
          <p:spPr>
            <a:xfrm>
              <a:off x="6322139" y="1472995"/>
              <a:ext cx="118872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After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3C1FE5E4-E303-0015-E5D7-31C3AA2B4E42}"/>
                </a:ext>
              </a:extLst>
            </p:cNvPr>
            <p:cNvSpPr txBox="1"/>
            <p:nvPr/>
          </p:nvSpPr>
          <p:spPr>
            <a:xfrm>
              <a:off x="6322139" y="1780772"/>
              <a:ext cx="222504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1050" b="1" dirty="0"/>
                <a:t>20 frames stacked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986734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37</Words>
  <Application>Microsoft Office PowerPoint</Application>
  <PresentationFormat>Widescreen</PresentationFormat>
  <Paragraphs>19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Aptos</vt:lpstr>
      <vt:lpstr>Aptos Display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Matthias Arndt</dc:creator>
  <cp:lastModifiedBy>Matthias Arndt</cp:lastModifiedBy>
  <cp:revision>2</cp:revision>
  <dcterms:created xsi:type="dcterms:W3CDTF">2025-08-30T16:22:41Z</dcterms:created>
  <dcterms:modified xsi:type="dcterms:W3CDTF">2025-08-30T17:02:59Z</dcterms:modified>
</cp:coreProperties>
</file>

<file path=docProps/thumbnail.jpeg>
</file>